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727" r:id="rId1"/>
  </p:sldMasterIdLst>
  <p:notesMasterIdLst>
    <p:notesMasterId r:id="rId8"/>
  </p:notesMasterIdLst>
  <p:handoutMasterIdLst>
    <p:handoutMasterId r:id="rId9"/>
  </p:handoutMasterIdLst>
  <p:sldIdLst>
    <p:sldId id="273" r:id="rId2"/>
    <p:sldId id="279" r:id="rId3"/>
    <p:sldId id="274" r:id="rId4"/>
    <p:sldId id="278" r:id="rId5"/>
    <p:sldId id="277" r:id="rId6"/>
    <p:sldId id="275" r:id="rId7"/>
  </p:sldIdLst>
  <p:sldSz cx="9144000" cy="5143500" type="screen16x9"/>
  <p:notesSz cx="6858000" cy="9144000"/>
  <p:defaultTextStyle>
    <a:defPPr>
      <a:defRPr lang="en-US"/>
    </a:defPPr>
    <a:lvl1pPr marL="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37" userDrawn="1">
          <p15:clr>
            <a:srgbClr val="A4A3A4"/>
          </p15:clr>
        </p15:guide>
        <p15:guide id="2" pos="3817" userDrawn="1">
          <p15:clr>
            <a:srgbClr val="A4A3A4"/>
          </p15:clr>
        </p15:guide>
        <p15:guide id="3" orient="horz" pos="1603">
          <p15:clr>
            <a:srgbClr val="A4A3A4"/>
          </p15:clr>
        </p15:guide>
        <p15:guide id="4" pos="2863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Томайлы Владимир Валерьевич" initials="ТВВ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A3FB"/>
    <a:srgbClr val="A00000"/>
    <a:srgbClr val="BA0000"/>
    <a:srgbClr val="CC3300"/>
    <a:srgbClr val="993300"/>
    <a:srgbClr val="4263A3"/>
    <a:srgbClr val="A50021"/>
    <a:srgbClr val="FFFFFF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65" autoAdjust="0"/>
    <p:restoredTop sz="94660"/>
  </p:normalViewPr>
  <p:slideViewPr>
    <p:cSldViewPr snapToGrid="0">
      <p:cViewPr>
        <p:scale>
          <a:sx n="150" d="100"/>
          <a:sy n="150" d="100"/>
        </p:scale>
        <p:origin x="-72" y="-72"/>
      </p:cViewPr>
      <p:guideLst>
        <p:guide orient="horz" pos="2137"/>
        <p:guide orient="horz" pos="1603"/>
        <p:guide pos="3817"/>
        <p:guide pos="286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-145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878A36-BF9A-467B-AC7C-C2F3FF03AD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041C7CA-ADFC-4FA1-8406-DE95CF0C676D}" type="pres">
      <dgm:prSet presAssocID="{F5878A36-BF9A-467B-AC7C-C2F3FF03ADB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2151C030-F8A5-4F5B-A964-DC12CF9AED7E}" type="presOf" srcId="{F5878A36-BF9A-467B-AC7C-C2F3FF03ADB8}" destId="{0041C7CA-ADFC-4FA1-8406-DE95CF0C676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878A36-BF9A-467B-AC7C-C2F3FF03AD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041C7CA-ADFC-4FA1-8406-DE95CF0C676D}" type="pres">
      <dgm:prSet presAssocID="{F5878A36-BF9A-467B-AC7C-C2F3FF03ADB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F8A1B9C0-B778-4179-B216-0E33651ED7C6}" type="presOf" srcId="{F5878A36-BF9A-467B-AC7C-C2F3FF03ADB8}" destId="{0041C7CA-ADFC-4FA1-8406-DE95CF0C676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F1F1A692-8393-4AF8-9265-D82814DC996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89466C2-F62A-45C1-9B7B-C94509B9BC8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D66333-38BC-4E77-B86E-B97E6713A402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47A0FBC-6296-45E0-81D8-AC1DE4AFDEC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E897A3F-A39C-4F43-ABF3-31C246849C6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491384-3062-4C02-A5BA-9D5B5B3AFA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5411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F99EC-A9D2-46B7-8D7E-CE1713DFF1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F9945B-F1FC-4F9D-965F-F5B28C9D2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21855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349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941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50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62" y="273850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7572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C3C6D175-730D-4B22-A39E-9D13527A78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76808" y="155023"/>
            <a:ext cx="8790384" cy="4833460"/>
          </a:xfrm>
          <a:custGeom>
            <a:avLst/>
            <a:gdLst>
              <a:gd name="connsiteX0" fmla="*/ 0 w 11720512"/>
              <a:gd name="connsiteY0" fmla="*/ 0 h 6381749"/>
              <a:gd name="connsiteX1" fmla="*/ 11720512 w 11720512"/>
              <a:gd name="connsiteY1" fmla="*/ 0 h 6381749"/>
              <a:gd name="connsiteX2" fmla="*/ 11720512 w 11720512"/>
              <a:gd name="connsiteY2" fmla="*/ 6381749 h 6381749"/>
              <a:gd name="connsiteX3" fmla="*/ 0 w 11720512"/>
              <a:gd name="connsiteY3" fmla="*/ 6381749 h 638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0512" h="6381749">
                <a:moveTo>
                  <a:pt x="0" y="0"/>
                </a:moveTo>
                <a:lnTo>
                  <a:pt x="11720512" y="0"/>
                </a:lnTo>
                <a:lnTo>
                  <a:pt x="11720512" y="6381749"/>
                </a:lnTo>
                <a:lnTo>
                  <a:pt x="0" y="638174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30765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xmlns="" id="{774FD6EA-9CE3-4004-AE48-6AFC02D8077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0574" y="750324"/>
            <a:ext cx="3642852" cy="3642852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2610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xmlns="" id="{D9228E02-24D1-4076-B38F-828EB3FC058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72000" y="0"/>
            <a:ext cx="4572000" cy="5143500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40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8847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961EADCB-B3C1-4DE3-A560-F7F29838846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0"/>
            <a:ext cx="9144000" cy="3210986"/>
          </a:xfrm>
          <a:custGeom>
            <a:avLst/>
            <a:gdLst>
              <a:gd name="connsiteX0" fmla="*/ 0 w 12192000"/>
              <a:gd name="connsiteY0" fmla="*/ 0 h 4281315"/>
              <a:gd name="connsiteX1" fmla="*/ 12192000 w 12192000"/>
              <a:gd name="connsiteY1" fmla="*/ 0 h 4281315"/>
              <a:gd name="connsiteX2" fmla="*/ 12182475 w 12192000"/>
              <a:gd name="connsiteY2" fmla="*/ 4281315 h 4281315"/>
              <a:gd name="connsiteX3" fmla="*/ 0 w 12192000"/>
              <a:gd name="connsiteY3" fmla="*/ 2579317 h 4281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281315">
                <a:moveTo>
                  <a:pt x="0" y="0"/>
                </a:moveTo>
                <a:lnTo>
                  <a:pt x="12192000" y="0"/>
                </a:lnTo>
                <a:lnTo>
                  <a:pt x="12182475" y="4281315"/>
                </a:lnTo>
                <a:lnTo>
                  <a:pt x="0" y="257931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70679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405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10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369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44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737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530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29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5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458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5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508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0B11D08-C813-4340-8BB4-E55B29033A03}"/>
              </a:ext>
            </a:extLst>
          </p:cNvPr>
          <p:cNvSpPr txBox="1"/>
          <p:nvPr userDrawn="1"/>
        </p:nvSpPr>
        <p:spPr>
          <a:xfrm rot="10800000" flipV="1">
            <a:off x="7644594" y="49410"/>
            <a:ext cx="1499406" cy="7001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fld id="{260E2A6B-A809-4840-BF14-8648BC0BDF87}" type="slidenum">
              <a:rPr lang="id-ID" sz="4100" b="0" i="0" smtClean="0">
                <a:solidFill>
                  <a:schemeClr val="bg1">
                    <a:alpha val="10000"/>
                  </a:schemeClr>
                </a:solidFill>
                <a:latin typeface="Nexa Light" panose="02000000000000000000" pitchFamily="50" charset="0"/>
                <a:ea typeface="Roboto Condensed" panose="02000000000000000000" pitchFamily="2" charset="0"/>
                <a:cs typeface="Segoe UI" panose="020B0502040204020203" pitchFamily="34" charset="0"/>
              </a:rPr>
              <a:pPr algn="ctr"/>
              <a:t>‹#›</a:t>
            </a:fld>
            <a:endParaRPr lang="id-ID" sz="23200" b="0" i="0" dirty="0">
              <a:solidFill>
                <a:schemeClr val="bg1">
                  <a:alpha val="10000"/>
                </a:schemeClr>
              </a:solidFill>
              <a:latin typeface="Nexa Light" panose="02000000000000000000" pitchFamily="50" charset="0"/>
              <a:ea typeface="Roboto Condensed" panose="02000000000000000000" pitchFamily="2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98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665" r:id="rId13"/>
    <p:sldLayoutId id="2147483652" r:id="rId14"/>
    <p:sldLayoutId id="2147483697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.png"/><Relationship Id="rId4" Type="http://schemas.openxmlformats.org/officeDocument/2006/relationships/diagramData" Target="../diagrams/data1.xml"/><Relationship Id="rId9" Type="http://schemas.openxmlformats.org/officeDocument/2006/relationships/hyperlink" Target="https://knd.gosuslugi.ru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sv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38730135-76F7-4457-8F0B-9299E05FFEA7}"/>
              </a:ext>
            </a:extLst>
          </p:cNvPr>
          <p:cNvSpPr/>
          <p:nvPr/>
        </p:nvSpPr>
        <p:spPr>
          <a:xfrm>
            <a:off x="157843" y="0"/>
            <a:ext cx="8986157" cy="4975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sz="1500" dirty="0"/>
          </a:p>
        </p:txBody>
      </p:sp>
      <p:sp>
        <p:nvSpPr>
          <p:cNvPr id="12" name="Прямоугольник: один усеченный угол 11">
            <a:extLst>
              <a:ext uri="{FF2B5EF4-FFF2-40B4-BE49-F238E27FC236}">
                <a16:creationId xmlns="" xmlns:a16="http://schemas.microsoft.com/office/drawing/2014/main" id="{6F386E44-746F-451A-B4AF-8177A4783340}"/>
              </a:ext>
            </a:extLst>
          </p:cNvPr>
          <p:cNvSpPr>
            <a:spLocks/>
          </p:cNvSpPr>
          <p:nvPr/>
        </p:nvSpPr>
        <p:spPr>
          <a:xfrm rot="10800000" flipV="1">
            <a:off x="8605172" y="4809500"/>
            <a:ext cx="457197" cy="250031"/>
          </a:xfrm>
          <a:prstGeom prst="snip1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27000" rtlCol="0" anchor="b" anchorCtr="0">
            <a:scene3d>
              <a:camera prst="orthographicFront">
                <a:rot lat="0" lon="0" rev="0"/>
              </a:camera>
              <a:lightRig rig="threePt" dir="t"/>
            </a:scene3d>
            <a:sp3d z="127000"/>
          </a:bodyPr>
          <a:lstStyle/>
          <a:p>
            <a:pPr algn="ctr"/>
            <a:endParaRPr lang="id-ID" sz="1200" b="1" dirty="0">
              <a:solidFill>
                <a:schemeClr val="bg1"/>
              </a:solidFill>
              <a:effectLst>
                <a:outerShdw blurRad="1270000" dist="774700" dir="2700000" algn="tl" rotWithShape="0">
                  <a:schemeClr val="bg1">
                    <a:lumMod val="50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один усеченный угол 19">
            <a:extLst>
              <a:ext uri="{FF2B5EF4-FFF2-40B4-BE49-F238E27FC236}">
                <a16:creationId xmlns="" xmlns:a16="http://schemas.microsoft.com/office/drawing/2014/main" id="{63CBA2DD-B7D3-4B19-9AEA-A3383768DCE7}"/>
              </a:ext>
            </a:extLst>
          </p:cNvPr>
          <p:cNvSpPr>
            <a:spLocks/>
          </p:cNvSpPr>
          <p:nvPr/>
        </p:nvSpPr>
        <p:spPr>
          <a:xfrm flipV="1">
            <a:off x="76200" y="83981"/>
            <a:ext cx="2430000" cy="364145"/>
          </a:xfrm>
          <a:prstGeom prst="snip1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27000" rtlCol="0" anchor="b" anchorCtr="0">
            <a:scene3d>
              <a:camera prst="orthographicFront">
                <a:rot lat="0" lon="0" rev="10800000"/>
              </a:camera>
              <a:lightRig rig="threePt" dir="t"/>
            </a:scene3d>
            <a:sp3d z="127000"/>
          </a:bodyPr>
          <a:lstStyle/>
          <a:p>
            <a:pPr>
              <a:lnSpc>
                <a:spcPts val="1275"/>
              </a:lnSpc>
            </a:pPr>
            <a:r>
              <a:rPr lang="ru-RU" sz="1050" b="1" dirty="0">
                <a:solidFill>
                  <a:schemeClr val="bg1"/>
                </a:solidFill>
                <a:effectLst>
                  <a:outerShdw blurRad="1270000" dist="7747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Торгово-промышленная палата</a:t>
            </a:r>
          </a:p>
          <a:p>
            <a:pPr>
              <a:lnSpc>
                <a:spcPts val="1275"/>
              </a:lnSpc>
            </a:pPr>
            <a:r>
              <a:rPr lang="ru-RU" sz="1050" b="1" dirty="0">
                <a:solidFill>
                  <a:schemeClr val="bg1"/>
                </a:solidFill>
                <a:effectLst>
                  <a:outerShdw blurRad="1270000" dist="7747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</a:t>
            </a:r>
            <a:endParaRPr lang="id-ID" sz="1050" b="1" dirty="0">
              <a:solidFill>
                <a:schemeClr val="bg1"/>
              </a:solidFill>
              <a:effectLst>
                <a:outerShdw blurRad="1270000" dist="774700" dir="2700000" algn="tl" rotWithShape="0">
                  <a:schemeClr val="bg1">
                    <a:lumMod val="50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337980F3-531C-4519-AE1C-1D0FEA9E73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09" y="95398"/>
            <a:ext cx="201840" cy="291548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750687368"/>
              </p:ext>
            </p:extLst>
          </p:nvPr>
        </p:nvGraphicFramePr>
        <p:xfrm>
          <a:off x="269449" y="1534232"/>
          <a:ext cx="8680123" cy="3400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052FA962-5AF8-42C1-890A-FEFE0A71682B}"/>
              </a:ext>
            </a:extLst>
          </p:cNvPr>
          <p:cNvSpPr txBox="1"/>
          <p:nvPr/>
        </p:nvSpPr>
        <p:spPr>
          <a:xfrm>
            <a:off x="1291200" y="80319"/>
            <a:ext cx="8680123" cy="3847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1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ДОСУДЕБНОЕ ОБЖАЛОВАНИЕ-ЦИФРОВОЙ СЕРВИС</a:t>
            </a:r>
            <a:endParaRPr lang="ru-RU" sz="19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4"/>
          <p:cNvSpPr/>
          <p:nvPr/>
        </p:nvSpPr>
        <p:spPr>
          <a:xfrm>
            <a:off x="1681448" y="696862"/>
            <a:ext cx="6412620" cy="913507"/>
          </a:xfrm>
          <a:prstGeom prst="rect">
            <a:avLst/>
          </a:prstGeom>
          <a:scene3d>
            <a:camera prst="orthographicFront"/>
            <a:lightRig rig="threeP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44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9"/>
            </a:endParaRPr>
          </a:p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</a:t>
            </a:r>
            <a:r>
              <a:rPr lang="en-US" sz="4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://knd.gosuslugi.ru/</a:t>
            </a:r>
            <a:endParaRPr lang="ru-RU" sz="4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4500" b="1" u="sng" kern="1200" dirty="0" smtClean="0">
              <a:solidFill>
                <a:srgbClr val="BAA3F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 rotWithShape="1">
          <a:blip r:embed="rId10"/>
          <a:srcRect t="3598" b="3594"/>
          <a:stretch/>
        </p:blipFill>
        <p:spPr bwMode="auto">
          <a:xfrm>
            <a:off x="1770380" y="1686570"/>
            <a:ext cx="5933440" cy="31229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2815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38730135-76F7-4457-8F0B-9299E05FFEA7}"/>
              </a:ext>
            </a:extLst>
          </p:cNvPr>
          <p:cNvSpPr/>
          <p:nvPr/>
        </p:nvSpPr>
        <p:spPr>
          <a:xfrm>
            <a:off x="157843" y="0"/>
            <a:ext cx="8986157" cy="4975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sz="1500" dirty="0"/>
          </a:p>
        </p:txBody>
      </p:sp>
      <p:sp>
        <p:nvSpPr>
          <p:cNvPr id="12" name="Прямоугольник: один усеченный угол 11">
            <a:extLst>
              <a:ext uri="{FF2B5EF4-FFF2-40B4-BE49-F238E27FC236}">
                <a16:creationId xmlns="" xmlns:a16="http://schemas.microsoft.com/office/drawing/2014/main" id="{6F386E44-746F-451A-B4AF-8177A4783340}"/>
              </a:ext>
            </a:extLst>
          </p:cNvPr>
          <p:cNvSpPr>
            <a:spLocks/>
          </p:cNvSpPr>
          <p:nvPr/>
        </p:nvSpPr>
        <p:spPr>
          <a:xfrm rot="10800000" flipV="1">
            <a:off x="8605172" y="4809500"/>
            <a:ext cx="457197" cy="250031"/>
          </a:xfrm>
          <a:prstGeom prst="snip1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27000" rtlCol="0" anchor="b" anchorCtr="0">
            <a:scene3d>
              <a:camera prst="orthographicFront">
                <a:rot lat="0" lon="0" rev="0"/>
              </a:camera>
              <a:lightRig rig="threePt" dir="t"/>
            </a:scene3d>
            <a:sp3d z="127000"/>
          </a:bodyPr>
          <a:lstStyle/>
          <a:p>
            <a:pPr algn="ctr"/>
            <a:endParaRPr lang="id-ID" sz="1200" b="1" dirty="0">
              <a:solidFill>
                <a:schemeClr val="bg1"/>
              </a:solidFill>
              <a:effectLst>
                <a:outerShdw blurRad="1270000" dist="774700" dir="2700000" algn="tl" rotWithShape="0">
                  <a:schemeClr val="bg1">
                    <a:lumMod val="50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один усеченный угол 19">
            <a:extLst>
              <a:ext uri="{FF2B5EF4-FFF2-40B4-BE49-F238E27FC236}">
                <a16:creationId xmlns="" xmlns:a16="http://schemas.microsoft.com/office/drawing/2014/main" id="{63CBA2DD-B7D3-4B19-9AEA-A3383768DCE7}"/>
              </a:ext>
            </a:extLst>
          </p:cNvPr>
          <p:cNvSpPr>
            <a:spLocks/>
          </p:cNvSpPr>
          <p:nvPr/>
        </p:nvSpPr>
        <p:spPr>
          <a:xfrm flipV="1">
            <a:off x="76200" y="83981"/>
            <a:ext cx="2430000" cy="364145"/>
          </a:xfrm>
          <a:prstGeom prst="snip1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27000" rtlCol="0" anchor="b" anchorCtr="0">
            <a:scene3d>
              <a:camera prst="orthographicFront">
                <a:rot lat="0" lon="0" rev="10800000"/>
              </a:camera>
              <a:lightRig rig="threePt" dir="t"/>
            </a:scene3d>
            <a:sp3d z="127000"/>
          </a:bodyPr>
          <a:lstStyle/>
          <a:p>
            <a:pPr>
              <a:lnSpc>
                <a:spcPts val="1275"/>
              </a:lnSpc>
            </a:pPr>
            <a:r>
              <a:rPr lang="ru-RU" sz="1050" b="1" dirty="0">
                <a:solidFill>
                  <a:schemeClr val="bg1"/>
                </a:solidFill>
                <a:effectLst>
                  <a:outerShdw blurRad="1270000" dist="7747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Торгово-промышленная палата</a:t>
            </a:r>
          </a:p>
          <a:p>
            <a:pPr>
              <a:lnSpc>
                <a:spcPts val="1275"/>
              </a:lnSpc>
            </a:pPr>
            <a:r>
              <a:rPr lang="ru-RU" sz="1050" b="1" dirty="0">
                <a:solidFill>
                  <a:schemeClr val="bg1"/>
                </a:solidFill>
                <a:effectLst>
                  <a:outerShdw blurRad="1270000" dist="7747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</a:t>
            </a:r>
            <a:endParaRPr lang="id-ID" sz="1050" b="1" dirty="0">
              <a:solidFill>
                <a:schemeClr val="bg1"/>
              </a:solidFill>
              <a:effectLst>
                <a:outerShdw blurRad="1270000" dist="774700" dir="2700000" algn="tl" rotWithShape="0">
                  <a:schemeClr val="bg1">
                    <a:lumMod val="50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337980F3-531C-4519-AE1C-1D0FEA9E73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09" y="95398"/>
            <a:ext cx="201840" cy="291548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72659386"/>
              </p:ext>
            </p:extLst>
          </p:nvPr>
        </p:nvGraphicFramePr>
        <p:xfrm>
          <a:off x="269449" y="1534232"/>
          <a:ext cx="8680123" cy="3400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052FA962-5AF8-42C1-890A-FEFE0A71682B}"/>
              </a:ext>
            </a:extLst>
          </p:cNvPr>
          <p:cNvSpPr txBox="1"/>
          <p:nvPr/>
        </p:nvSpPr>
        <p:spPr>
          <a:xfrm>
            <a:off x="1291200" y="80319"/>
            <a:ext cx="8680123" cy="38472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1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ДОСУДЕБНОЕ ОБЖАЛОВАНИЕ</a:t>
            </a:r>
            <a:endParaRPr lang="ru-RU" sz="19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4"/>
          <p:cNvSpPr/>
          <p:nvPr/>
        </p:nvSpPr>
        <p:spPr>
          <a:xfrm>
            <a:off x="507546" y="771424"/>
            <a:ext cx="8286750" cy="913507"/>
          </a:xfrm>
          <a:prstGeom prst="rect">
            <a:avLst/>
          </a:prstGeom>
          <a:scene3d>
            <a:camera prst="orthographicFront"/>
            <a:lightRig rig="threeP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algn="just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году через него подано более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тыс.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жалоб.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-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тыс. обращений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момента запуска механизма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u="sng" kern="1200" dirty="0" smtClean="0">
              <a:solidFill>
                <a:srgbClr val="BAA3F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52FA962-5AF8-42C1-890A-FEFE0A71682B}"/>
              </a:ext>
            </a:extLst>
          </p:cNvPr>
          <p:cNvSpPr txBox="1"/>
          <p:nvPr/>
        </p:nvSpPr>
        <p:spPr>
          <a:xfrm>
            <a:off x="501650" y="1932581"/>
            <a:ext cx="8103522" cy="255454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q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рассмотрения жалоб составляет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дней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0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среднем ответ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контрольного органа 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получают за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дней.</a:t>
            </a:r>
          </a:p>
          <a:p>
            <a:pPr algn="just"/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контрольным органом в режиме онлайн.</a:t>
            </a:r>
          </a:p>
          <a:p>
            <a:pPr marL="342900" indent="-342900" algn="just">
              <a:buFont typeface="Wingdings" pitchFamily="2" charset="2"/>
              <a:buChar char="q"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Оповещение о прохождении жалобой каждого этапа на электронную почту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553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38730135-76F7-4457-8F0B-9299E05FFEA7}"/>
              </a:ext>
            </a:extLst>
          </p:cNvPr>
          <p:cNvSpPr/>
          <p:nvPr/>
        </p:nvSpPr>
        <p:spPr>
          <a:xfrm>
            <a:off x="157843" y="0"/>
            <a:ext cx="8986157" cy="4975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sz="1500" dirty="0"/>
          </a:p>
        </p:txBody>
      </p:sp>
      <p:sp>
        <p:nvSpPr>
          <p:cNvPr id="12" name="Прямоугольник: один усеченный угол 11">
            <a:extLst>
              <a:ext uri="{FF2B5EF4-FFF2-40B4-BE49-F238E27FC236}">
                <a16:creationId xmlns="" xmlns:a16="http://schemas.microsoft.com/office/drawing/2014/main" id="{6F386E44-746F-451A-B4AF-8177A4783340}"/>
              </a:ext>
            </a:extLst>
          </p:cNvPr>
          <p:cNvSpPr>
            <a:spLocks/>
          </p:cNvSpPr>
          <p:nvPr/>
        </p:nvSpPr>
        <p:spPr>
          <a:xfrm rot="10800000" flipV="1">
            <a:off x="8605172" y="4809500"/>
            <a:ext cx="457197" cy="250031"/>
          </a:xfrm>
          <a:prstGeom prst="snip1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27000" rtlCol="0" anchor="b" anchorCtr="0">
            <a:scene3d>
              <a:camera prst="orthographicFront">
                <a:rot lat="0" lon="0" rev="0"/>
              </a:camera>
              <a:lightRig rig="threePt" dir="t"/>
            </a:scene3d>
            <a:sp3d z="127000"/>
          </a:bodyPr>
          <a:lstStyle/>
          <a:p>
            <a:pPr algn="ctr"/>
            <a:endParaRPr lang="id-ID" sz="1200" b="1" dirty="0">
              <a:solidFill>
                <a:schemeClr val="bg1"/>
              </a:solidFill>
              <a:effectLst>
                <a:outerShdw blurRad="1270000" dist="774700" dir="2700000" algn="tl" rotWithShape="0">
                  <a:schemeClr val="bg1">
                    <a:lumMod val="50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один усеченный угол 19">
            <a:extLst>
              <a:ext uri="{FF2B5EF4-FFF2-40B4-BE49-F238E27FC236}">
                <a16:creationId xmlns="" xmlns:a16="http://schemas.microsoft.com/office/drawing/2014/main" id="{63CBA2DD-B7D3-4B19-9AEA-A3383768DCE7}"/>
              </a:ext>
            </a:extLst>
          </p:cNvPr>
          <p:cNvSpPr>
            <a:spLocks/>
          </p:cNvSpPr>
          <p:nvPr/>
        </p:nvSpPr>
        <p:spPr>
          <a:xfrm flipV="1">
            <a:off x="76200" y="83981"/>
            <a:ext cx="2430000" cy="364145"/>
          </a:xfrm>
          <a:prstGeom prst="snip1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27000" rtlCol="0" anchor="b" anchorCtr="0">
            <a:scene3d>
              <a:camera prst="orthographicFront">
                <a:rot lat="0" lon="0" rev="10800000"/>
              </a:camera>
              <a:lightRig rig="threePt" dir="t"/>
            </a:scene3d>
            <a:sp3d z="127000"/>
          </a:bodyPr>
          <a:lstStyle/>
          <a:p>
            <a:pPr>
              <a:lnSpc>
                <a:spcPts val="1275"/>
              </a:lnSpc>
            </a:pPr>
            <a:r>
              <a:rPr lang="ru-RU" sz="1050" b="1" dirty="0">
                <a:solidFill>
                  <a:schemeClr val="bg1"/>
                </a:solidFill>
                <a:effectLst>
                  <a:outerShdw blurRad="1270000" dist="7747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Торгово-промышленная палата</a:t>
            </a:r>
          </a:p>
          <a:p>
            <a:pPr>
              <a:lnSpc>
                <a:spcPts val="1275"/>
              </a:lnSpc>
            </a:pPr>
            <a:r>
              <a:rPr lang="ru-RU" sz="1050" b="1" dirty="0">
                <a:solidFill>
                  <a:schemeClr val="bg1"/>
                </a:solidFill>
                <a:effectLst>
                  <a:outerShdw blurRad="1270000" dist="7747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</a:t>
            </a:r>
            <a:endParaRPr lang="id-ID" sz="1050" b="1" dirty="0">
              <a:solidFill>
                <a:schemeClr val="bg1"/>
              </a:solidFill>
              <a:effectLst>
                <a:outerShdw blurRad="1270000" dist="774700" dir="2700000" algn="tl" rotWithShape="0">
                  <a:schemeClr val="bg1">
                    <a:lumMod val="50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337980F3-531C-4519-AE1C-1D0FEA9E73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09" y="95398"/>
            <a:ext cx="201840" cy="291548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" y="448126"/>
            <a:ext cx="8230522" cy="2326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" y="2641657"/>
            <a:ext cx="2929010" cy="1788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222" y="2641657"/>
            <a:ext cx="2524714" cy="1788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562" y="3404874"/>
            <a:ext cx="747220" cy="55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263" y="3358959"/>
            <a:ext cx="815137" cy="599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208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38730135-76F7-4457-8F0B-9299E05FFEA7}"/>
              </a:ext>
            </a:extLst>
          </p:cNvPr>
          <p:cNvSpPr/>
          <p:nvPr/>
        </p:nvSpPr>
        <p:spPr>
          <a:xfrm>
            <a:off x="157843" y="0"/>
            <a:ext cx="8986157" cy="4975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sz="1500" dirty="0"/>
          </a:p>
        </p:txBody>
      </p:sp>
      <p:sp>
        <p:nvSpPr>
          <p:cNvPr id="12" name="Прямоугольник: один усеченный угол 11">
            <a:extLst>
              <a:ext uri="{FF2B5EF4-FFF2-40B4-BE49-F238E27FC236}">
                <a16:creationId xmlns="" xmlns:a16="http://schemas.microsoft.com/office/drawing/2014/main" id="{6F386E44-746F-451A-B4AF-8177A4783340}"/>
              </a:ext>
            </a:extLst>
          </p:cNvPr>
          <p:cNvSpPr>
            <a:spLocks/>
          </p:cNvSpPr>
          <p:nvPr/>
        </p:nvSpPr>
        <p:spPr>
          <a:xfrm rot="10800000" flipV="1">
            <a:off x="8605172" y="4809500"/>
            <a:ext cx="457197" cy="250031"/>
          </a:xfrm>
          <a:prstGeom prst="snip1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27000" rtlCol="0" anchor="b" anchorCtr="0">
            <a:scene3d>
              <a:camera prst="orthographicFront">
                <a:rot lat="0" lon="0" rev="0"/>
              </a:camera>
              <a:lightRig rig="threePt" dir="t"/>
            </a:scene3d>
            <a:sp3d z="127000"/>
          </a:bodyPr>
          <a:lstStyle/>
          <a:p>
            <a:pPr algn="ctr"/>
            <a:endParaRPr lang="id-ID" sz="1200" b="1" dirty="0">
              <a:solidFill>
                <a:schemeClr val="bg1"/>
              </a:solidFill>
              <a:effectLst>
                <a:outerShdw blurRad="1270000" dist="774700" dir="2700000" algn="tl" rotWithShape="0">
                  <a:schemeClr val="bg1">
                    <a:lumMod val="50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один усеченный угол 19">
            <a:extLst>
              <a:ext uri="{FF2B5EF4-FFF2-40B4-BE49-F238E27FC236}">
                <a16:creationId xmlns="" xmlns:a16="http://schemas.microsoft.com/office/drawing/2014/main" id="{63CBA2DD-B7D3-4B19-9AEA-A3383768DCE7}"/>
              </a:ext>
            </a:extLst>
          </p:cNvPr>
          <p:cNvSpPr>
            <a:spLocks/>
          </p:cNvSpPr>
          <p:nvPr/>
        </p:nvSpPr>
        <p:spPr>
          <a:xfrm flipV="1">
            <a:off x="76200" y="83981"/>
            <a:ext cx="2430000" cy="364145"/>
          </a:xfrm>
          <a:prstGeom prst="snip1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27000" rtlCol="0" anchor="b" anchorCtr="0">
            <a:scene3d>
              <a:camera prst="orthographicFront">
                <a:rot lat="0" lon="0" rev="10800000"/>
              </a:camera>
              <a:lightRig rig="threePt" dir="t"/>
            </a:scene3d>
            <a:sp3d z="127000"/>
          </a:bodyPr>
          <a:lstStyle/>
          <a:p>
            <a:pPr>
              <a:lnSpc>
                <a:spcPts val="1275"/>
              </a:lnSpc>
            </a:pPr>
            <a:r>
              <a:rPr lang="ru-RU" sz="1050" b="1" dirty="0">
                <a:solidFill>
                  <a:schemeClr val="bg1"/>
                </a:solidFill>
                <a:effectLst>
                  <a:outerShdw blurRad="1270000" dist="7747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Торгово-промышленная палата</a:t>
            </a:r>
          </a:p>
          <a:p>
            <a:pPr>
              <a:lnSpc>
                <a:spcPts val="1275"/>
              </a:lnSpc>
            </a:pPr>
            <a:r>
              <a:rPr lang="ru-RU" sz="1050" b="1" dirty="0">
                <a:solidFill>
                  <a:schemeClr val="bg1"/>
                </a:solidFill>
                <a:effectLst>
                  <a:outerShdw blurRad="1270000" dist="7747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</a:t>
            </a:r>
            <a:endParaRPr lang="id-ID" sz="1050" b="1" dirty="0">
              <a:solidFill>
                <a:schemeClr val="bg1"/>
              </a:solidFill>
              <a:effectLst>
                <a:outerShdw blurRad="1270000" dist="774700" dir="2700000" algn="tl" rotWithShape="0">
                  <a:schemeClr val="bg1">
                    <a:lumMod val="50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337980F3-531C-4519-AE1C-1D0FEA9E73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09" y="95398"/>
            <a:ext cx="201840" cy="291548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09" y="514350"/>
            <a:ext cx="8441872" cy="4118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351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38730135-76F7-4457-8F0B-9299E05FFEA7}"/>
              </a:ext>
            </a:extLst>
          </p:cNvPr>
          <p:cNvSpPr/>
          <p:nvPr/>
        </p:nvSpPr>
        <p:spPr>
          <a:xfrm>
            <a:off x="157843" y="0"/>
            <a:ext cx="8986157" cy="4975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sz="1500" dirty="0"/>
          </a:p>
        </p:txBody>
      </p:sp>
      <p:sp>
        <p:nvSpPr>
          <p:cNvPr id="12" name="Прямоугольник: один усеченный угол 11">
            <a:extLst>
              <a:ext uri="{FF2B5EF4-FFF2-40B4-BE49-F238E27FC236}">
                <a16:creationId xmlns="" xmlns:a16="http://schemas.microsoft.com/office/drawing/2014/main" id="{6F386E44-746F-451A-B4AF-8177A4783340}"/>
              </a:ext>
            </a:extLst>
          </p:cNvPr>
          <p:cNvSpPr>
            <a:spLocks/>
          </p:cNvSpPr>
          <p:nvPr/>
        </p:nvSpPr>
        <p:spPr>
          <a:xfrm rot="10800000" flipV="1">
            <a:off x="8605172" y="4809500"/>
            <a:ext cx="457197" cy="250031"/>
          </a:xfrm>
          <a:prstGeom prst="snip1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27000" rtlCol="0" anchor="b" anchorCtr="0">
            <a:scene3d>
              <a:camera prst="orthographicFront">
                <a:rot lat="0" lon="0" rev="0"/>
              </a:camera>
              <a:lightRig rig="threePt" dir="t"/>
            </a:scene3d>
            <a:sp3d z="127000"/>
          </a:bodyPr>
          <a:lstStyle/>
          <a:p>
            <a:pPr algn="ctr"/>
            <a:endParaRPr lang="id-ID" sz="1200" b="1" dirty="0">
              <a:solidFill>
                <a:schemeClr val="bg1"/>
              </a:solidFill>
              <a:effectLst>
                <a:outerShdw blurRad="1270000" dist="774700" dir="2700000" algn="tl" rotWithShape="0">
                  <a:schemeClr val="bg1">
                    <a:lumMod val="50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один усеченный угол 19">
            <a:extLst>
              <a:ext uri="{FF2B5EF4-FFF2-40B4-BE49-F238E27FC236}">
                <a16:creationId xmlns="" xmlns:a16="http://schemas.microsoft.com/office/drawing/2014/main" id="{63CBA2DD-B7D3-4B19-9AEA-A3383768DCE7}"/>
              </a:ext>
            </a:extLst>
          </p:cNvPr>
          <p:cNvSpPr>
            <a:spLocks/>
          </p:cNvSpPr>
          <p:nvPr/>
        </p:nvSpPr>
        <p:spPr>
          <a:xfrm flipV="1">
            <a:off x="76200" y="83981"/>
            <a:ext cx="2430000" cy="364145"/>
          </a:xfrm>
          <a:prstGeom prst="snip1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27000" rtlCol="0" anchor="b" anchorCtr="0">
            <a:scene3d>
              <a:camera prst="orthographicFront">
                <a:rot lat="0" lon="0" rev="10800000"/>
              </a:camera>
              <a:lightRig rig="threePt" dir="t"/>
            </a:scene3d>
            <a:sp3d z="127000"/>
          </a:bodyPr>
          <a:lstStyle/>
          <a:p>
            <a:pPr>
              <a:lnSpc>
                <a:spcPts val="1275"/>
              </a:lnSpc>
            </a:pPr>
            <a:r>
              <a:rPr lang="ru-RU" sz="1050" b="1" dirty="0">
                <a:solidFill>
                  <a:schemeClr val="bg1"/>
                </a:solidFill>
                <a:effectLst>
                  <a:outerShdw blurRad="1270000" dist="7747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Торгово-промышленная палата</a:t>
            </a:r>
          </a:p>
          <a:p>
            <a:pPr>
              <a:lnSpc>
                <a:spcPts val="1275"/>
              </a:lnSpc>
            </a:pPr>
            <a:r>
              <a:rPr lang="ru-RU" sz="1050" b="1" dirty="0">
                <a:solidFill>
                  <a:schemeClr val="bg1"/>
                </a:solidFill>
                <a:effectLst>
                  <a:outerShdw blurRad="1270000" dist="7747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</a:t>
            </a:r>
            <a:endParaRPr lang="id-ID" sz="1050" b="1" dirty="0">
              <a:solidFill>
                <a:schemeClr val="bg1"/>
              </a:solidFill>
              <a:effectLst>
                <a:outerShdw blurRad="1270000" dist="774700" dir="2700000" algn="tl" rotWithShape="0">
                  <a:schemeClr val="bg1">
                    <a:lumMod val="50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337980F3-531C-4519-AE1C-1D0FEA9E73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09" y="95398"/>
            <a:ext cx="201840" cy="291548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084" y="654050"/>
            <a:ext cx="7109189" cy="3876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620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38730135-76F7-4457-8F0B-9299E05FFEA7}"/>
              </a:ext>
            </a:extLst>
          </p:cNvPr>
          <p:cNvSpPr/>
          <p:nvPr/>
        </p:nvSpPr>
        <p:spPr>
          <a:xfrm>
            <a:off x="157843" y="0"/>
            <a:ext cx="8986157" cy="4975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sz="1500" dirty="0"/>
          </a:p>
        </p:txBody>
      </p:sp>
      <p:sp>
        <p:nvSpPr>
          <p:cNvPr id="12" name="Прямоугольник: один усеченный угол 11">
            <a:extLst>
              <a:ext uri="{FF2B5EF4-FFF2-40B4-BE49-F238E27FC236}">
                <a16:creationId xmlns="" xmlns:a16="http://schemas.microsoft.com/office/drawing/2014/main" id="{6F386E44-746F-451A-B4AF-8177A4783340}"/>
              </a:ext>
            </a:extLst>
          </p:cNvPr>
          <p:cNvSpPr>
            <a:spLocks/>
          </p:cNvSpPr>
          <p:nvPr/>
        </p:nvSpPr>
        <p:spPr>
          <a:xfrm rot="10800000" flipV="1">
            <a:off x="8605172" y="4809500"/>
            <a:ext cx="457197" cy="250031"/>
          </a:xfrm>
          <a:prstGeom prst="snip1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27000" rtlCol="0" anchor="b" anchorCtr="0">
            <a:scene3d>
              <a:camera prst="orthographicFront">
                <a:rot lat="0" lon="0" rev="0"/>
              </a:camera>
              <a:lightRig rig="threePt" dir="t"/>
            </a:scene3d>
            <a:sp3d z="127000"/>
          </a:bodyPr>
          <a:lstStyle/>
          <a:p>
            <a:pPr algn="ctr"/>
            <a:endParaRPr lang="id-ID" sz="1200" b="1" dirty="0">
              <a:solidFill>
                <a:schemeClr val="bg1"/>
              </a:solidFill>
              <a:effectLst>
                <a:outerShdw blurRad="1270000" dist="774700" dir="2700000" algn="tl" rotWithShape="0">
                  <a:schemeClr val="bg1">
                    <a:lumMod val="50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один усеченный угол 19">
            <a:extLst>
              <a:ext uri="{FF2B5EF4-FFF2-40B4-BE49-F238E27FC236}">
                <a16:creationId xmlns="" xmlns:a16="http://schemas.microsoft.com/office/drawing/2014/main" id="{63CBA2DD-B7D3-4B19-9AEA-A3383768DCE7}"/>
              </a:ext>
            </a:extLst>
          </p:cNvPr>
          <p:cNvSpPr>
            <a:spLocks/>
          </p:cNvSpPr>
          <p:nvPr/>
        </p:nvSpPr>
        <p:spPr>
          <a:xfrm flipV="1">
            <a:off x="76200" y="83981"/>
            <a:ext cx="2430000" cy="364145"/>
          </a:xfrm>
          <a:prstGeom prst="snip1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27000" rtlCol="0" anchor="b" anchorCtr="0">
            <a:scene3d>
              <a:camera prst="orthographicFront">
                <a:rot lat="0" lon="0" rev="10800000"/>
              </a:camera>
              <a:lightRig rig="threePt" dir="t"/>
            </a:scene3d>
            <a:sp3d z="127000"/>
          </a:bodyPr>
          <a:lstStyle/>
          <a:p>
            <a:pPr>
              <a:lnSpc>
                <a:spcPts val="1275"/>
              </a:lnSpc>
            </a:pPr>
            <a:r>
              <a:rPr lang="ru-RU" sz="1050" b="1" dirty="0">
                <a:solidFill>
                  <a:schemeClr val="bg1"/>
                </a:solidFill>
                <a:effectLst>
                  <a:outerShdw blurRad="1270000" dist="7747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Торгово-промышленная палата</a:t>
            </a:r>
          </a:p>
          <a:p>
            <a:pPr>
              <a:lnSpc>
                <a:spcPts val="1275"/>
              </a:lnSpc>
            </a:pPr>
            <a:r>
              <a:rPr lang="ru-RU" sz="1050" b="1" dirty="0">
                <a:solidFill>
                  <a:schemeClr val="bg1"/>
                </a:solidFill>
                <a:effectLst>
                  <a:outerShdw blurRad="1270000" dist="7747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</a:t>
            </a:r>
            <a:endParaRPr lang="id-ID" sz="1050" b="1" dirty="0">
              <a:solidFill>
                <a:schemeClr val="bg1"/>
              </a:solidFill>
              <a:effectLst>
                <a:outerShdw blurRad="1270000" dist="774700" dir="2700000" algn="tl" rotWithShape="0">
                  <a:schemeClr val="bg1">
                    <a:lumMod val="50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337980F3-531C-4519-AE1C-1D0FEA9E73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09" y="95398"/>
            <a:ext cx="201840" cy="291548"/>
          </a:xfrm>
          <a:prstGeom prst="rect">
            <a:avLst/>
          </a:prstGeom>
        </p:spPr>
      </p:pic>
      <p:pic>
        <p:nvPicPr>
          <p:cNvPr id="1026" name="Picture 2" descr="C:\Users\usr-sys00131\AppData\Local\Packages\Microsoft.Windows.Photos_8wekyb3d8bbwe\TempState\ShareServiceTempFolder\2024-02-16_11-13-39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660" y="470276"/>
            <a:ext cx="6781800" cy="446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902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10855</TotalTime>
  <Words>96</Words>
  <Application>Microsoft Office PowerPoint</Application>
  <PresentationFormat>Экран (16:9)</PresentationFormat>
  <Paragraphs>26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pratamayoga</dc:creator>
  <cp:lastModifiedBy>Фадеев Дмитрий Евгеньевич</cp:lastModifiedBy>
  <cp:revision>444</cp:revision>
  <dcterms:created xsi:type="dcterms:W3CDTF">2017-08-02T01:18:33Z</dcterms:created>
  <dcterms:modified xsi:type="dcterms:W3CDTF">2024-02-19T05:35:33Z</dcterms:modified>
</cp:coreProperties>
</file>